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21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97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8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86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3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0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6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656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031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4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35D26-E6E3-47C4-82A6-0ADCBEAB4946}" type="datetimeFigureOut">
              <a:rPr lang="en-GB" smtClean="0"/>
              <a:t>15/05/2020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F71-ED99-49C1-A142-119D1A8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58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176" y="433999"/>
            <a:ext cx="1129553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Ο πρωταγωνιστής/ Η πρωταγωνίστρια της ιστορίας</a:t>
            </a:r>
            <a:endParaRPr lang="en-US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176" y="2387999"/>
            <a:ext cx="112955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Τώρα που έμαθες τους ήρωες</a:t>
            </a:r>
            <a:r>
              <a:rPr lang="en-GB" sz="2000" b="1" dirty="0"/>
              <a:t> </a:t>
            </a:r>
            <a:r>
              <a:rPr lang="el-GR" sz="2000" b="1" dirty="0"/>
              <a:t>και τις </a:t>
            </a:r>
            <a:r>
              <a:rPr lang="el-GR" sz="2000" b="1" dirty="0" err="1"/>
              <a:t>ηρωίδες</a:t>
            </a:r>
            <a:r>
              <a:rPr lang="el-GR" sz="2000" b="1" dirty="0"/>
              <a:t> της ιστορίας τοποθέτησε στη σκηνή του θεάτρου την πρωταγωνίστρια. </a:t>
            </a:r>
            <a:r>
              <a:rPr lang="el-GR" sz="2000" b="1" dirty="0" err="1"/>
              <a:t>Επέλεξέ</a:t>
            </a:r>
            <a:r>
              <a:rPr lang="el-GR" sz="2000" b="1" dirty="0"/>
              <a:t> τη σωστή εικόνα κάνοντας κλικ σε αυτή.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Περιέγραψε τον πρωταγωνιστή/ την πρωταγωνίστρια της ιστορίας με όσα πιο πολλά επίθετα μπορείς.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παίξεις</a:t>
            </a:r>
            <a:r>
              <a:rPr lang="el-GR" sz="2000" dirty="0"/>
              <a:t>:  Επιλέγεις την εντολή </a:t>
            </a:r>
            <a:r>
              <a:rPr lang="el-GR" sz="2000" dirty="0">
                <a:highlight>
                  <a:srgbClr val="FFFF00"/>
                </a:highlight>
              </a:rPr>
              <a:t>προβολή παρουσίασης (</a:t>
            </a:r>
            <a:r>
              <a:rPr lang="en-US" sz="2000" dirty="0">
                <a:highlight>
                  <a:srgbClr val="FFFF00"/>
                </a:highlight>
              </a:rPr>
              <a:t>slide show</a:t>
            </a:r>
            <a:r>
              <a:rPr lang="el-GR" sz="2000" dirty="0">
                <a:highlight>
                  <a:srgbClr val="FFFF00"/>
                </a:highlight>
              </a:rPr>
              <a:t>)</a:t>
            </a:r>
            <a:r>
              <a:rPr lang="el-GR" sz="2000" dirty="0"/>
              <a:t> και στη συνέχεια την εντολή </a:t>
            </a:r>
            <a:r>
              <a:rPr lang="en-US" sz="2000" dirty="0"/>
              <a:t> </a:t>
            </a:r>
            <a:r>
              <a:rPr lang="el-GR" sz="2000" dirty="0">
                <a:highlight>
                  <a:srgbClr val="FFFF00"/>
                </a:highlight>
              </a:rPr>
              <a:t>από την αρχή (</a:t>
            </a:r>
            <a:r>
              <a:rPr lang="en-US" sz="2000" dirty="0">
                <a:highlight>
                  <a:srgbClr val="FFFF00"/>
                </a:highlight>
              </a:rPr>
              <a:t>from beginning</a:t>
            </a:r>
            <a:r>
              <a:rPr lang="el-GR" sz="2000" dirty="0">
                <a:highlight>
                  <a:srgbClr val="FFFF00"/>
                </a:highlight>
              </a:rPr>
              <a:t>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l-GR" sz="1000" b="1" dirty="0">
              <a:highlight>
                <a:srgbClr val="FFFF00"/>
              </a:highligh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l-GR" sz="2000" b="1" dirty="0"/>
              <a:t>Για να προχωρήσεις στο παιχνίδι: </a:t>
            </a:r>
            <a:r>
              <a:rPr lang="el-GR" sz="2000" dirty="0"/>
              <a:t>πατάς  </a:t>
            </a:r>
            <a:r>
              <a:rPr lang="el-GR" sz="2000" b="1" u="sng" dirty="0"/>
              <a:t>κάθε φορά</a:t>
            </a:r>
            <a:r>
              <a:rPr lang="el-GR" sz="2000" b="1" dirty="0"/>
              <a:t> </a:t>
            </a:r>
            <a:r>
              <a:rPr lang="el-GR" sz="2000" dirty="0"/>
              <a:t>στο εικονίδιο </a:t>
            </a:r>
          </a:p>
          <a:p>
            <a:endParaRPr lang="el-GR" sz="20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250" y="4804771"/>
            <a:ext cx="2587133" cy="1726668"/>
          </a:xfrm>
          <a:prstGeom prst="rect">
            <a:avLst/>
          </a:prstGeom>
        </p:spPr>
      </p:pic>
      <p:pic>
        <p:nvPicPr>
          <p:cNvPr id="8" name="Picture 10" descr="Library of moving question mark graphic black and white library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786" y="5385849"/>
            <a:ext cx="380470" cy="57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0" t="19443" r="53173" b="22489"/>
          <a:stretch/>
        </p:blipFill>
        <p:spPr>
          <a:xfrm>
            <a:off x="7760633" y="4413516"/>
            <a:ext cx="689484" cy="7825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1"/>
          <p:cNvSpPr>
            <a:spLocks noGrp="1"/>
          </p:cNvSpPr>
          <p:nvPr/>
        </p:nvSpPr>
        <p:spPr>
          <a:xfrm>
            <a:off x="190571" y="6348877"/>
            <a:ext cx="46839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Σχεδιασμός: Λήδα Κτώρα και Παναγιώτα Φράγκου               Επιμέλεια: Ομάδα  Προδημοτικής  Εκπαίδευσης</a:t>
            </a:r>
          </a:p>
        </p:txBody>
      </p:sp>
      <p:sp>
        <p:nvSpPr>
          <p:cNvPr id="12" name="TextBox 7"/>
          <p:cNvSpPr txBox="1"/>
          <p:nvPr/>
        </p:nvSpPr>
        <p:spPr>
          <a:xfrm rot="948073">
            <a:off x="10237648" y="1399798"/>
            <a:ext cx="1700899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smtClean="0"/>
              <a:t>Δραστηριότητα </a:t>
            </a:r>
            <a:r>
              <a:rPr lang="el-GR" b="1" dirty="0" smtClean="0"/>
              <a:t>όγδοη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9327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anner2.cleanpng.com/20180324/tsq/kisspng-window-theater-drapes-and-stage-curtains-pelmet-curtains-5ab64bd1e9c271.6705614815218964019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66" y="226489"/>
            <a:ext cx="6293303" cy="337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Ballet Dancer Clip Art, PNG, 719x1600px, Watercolor, Cartoon ..."/>
          <p:cNvSpPr>
            <a:spLocks noChangeAspect="1" noChangeArrowheads="1"/>
          </p:cNvSpPr>
          <p:nvPr/>
        </p:nvSpPr>
        <p:spPr bwMode="auto">
          <a:xfrm>
            <a:off x="-1883569" y="74890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4105" y="3602122"/>
            <a:ext cx="1223281" cy="2065986"/>
          </a:xfrm>
          <a:prstGeom prst="rect">
            <a:avLst/>
          </a:prstGeom>
        </p:spPr>
      </p:pic>
      <p:pic>
        <p:nvPicPr>
          <p:cNvPr id="10" name="Picture 9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84" r="16872"/>
          <a:stretch/>
        </p:blipFill>
        <p:spPr>
          <a:xfrm>
            <a:off x="3292436" y="3887303"/>
            <a:ext cx="1576800" cy="1812130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28" y="3639864"/>
            <a:ext cx="664177" cy="2428172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8255" y="3707809"/>
            <a:ext cx="1070807" cy="21495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17710" t="18732" r="14096" b="22318"/>
          <a:stretch/>
        </p:blipFill>
        <p:spPr>
          <a:xfrm>
            <a:off x="9771929" y="3962707"/>
            <a:ext cx="1933092" cy="1599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50D999-7BB9-4FC0-BC41-14D8C5C3B358}"/>
              </a:ext>
            </a:extLst>
          </p:cNvPr>
          <p:cNvSpPr txBox="1"/>
          <p:nvPr/>
        </p:nvSpPr>
        <p:spPr>
          <a:xfrm>
            <a:off x="325755" y="6050897"/>
            <a:ext cx="105798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/>
              <a:t>Ας ανεβάσουμε τον πρωταγωνιστή/ την πρωταγωνίστρια στην σκηνή του θεάτρου και να του/ της δώσουμε όσα πιο πολλά επίθετα μπορούμε. Κάνουμε κλικ στην εικόνα που επιλέγουμε ότι είναι η σωστή.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1003" y="577953"/>
            <a:ext cx="2859272" cy="2737341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1025992" y="5782828"/>
            <a:ext cx="78561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9600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Ξαναδοκίμασε!!!</a:t>
            </a:r>
            <a:endParaRPr lang="en-GB" sz="96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9" t="33333" r="35673" b="33137"/>
          <a:stretch/>
        </p:blipFill>
        <p:spPr>
          <a:xfrm>
            <a:off x="4746811" y="1707777"/>
            <a:ext cx="2272553" cy="229944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19193" r="53615" b="23994"/>
          <a:stretch/>
        </p:blipFill>
        <p:spPr>
          <a:xfrm>
            <a:off x="10824882" y="4787153"/>
            <a:ext cx="785611" cy="914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2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Μπράβο, τα κατάφερες!!!</a:t>
            </a:r>
            <a:endParaRPr lang="en-GB" sz="6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6" r="72427" b="32935"/>
          <a:stretch/>
        </p:blipFill>
        <p:spPr>
          <a:xfrm>
            <a:off x="4799321" y="1992574"/>
            <a:ext cx="2242924" cy="23474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809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96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140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</dc:creator>
  <cp:lastModifiedBy>Angie</cp:lastModifiedBy>
  <cp:revision>7</cp:revision>
  <dcterms:created xsi:type="dcterms:W3CDTF">2020-04-29T06:26:21Z</dcterms:created>
  <dcterms:modified xsi:type="dcterms:W3CDTF">2020-05-15T07:28:47Z</dcterms:modified>
</cp:coreProperties>
</file>